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539" r:id="rId2"/>
    <p:sldId id="557" r:id="rId3"/>
    <p:sldId id="559" r:id="rId4"/>
    <p:sldId id="535" r:id="rId5"/>
    <p:sldId id="560" r:id="rId6"/>
    <p:sldId id="558" r:id="rId7"/>
    <p:sldId id="566" r:id="rId8"/>
    <p:sldId id="584" r:id="rId9"/>
    <p:sldId id="585" r:id="rId10"/>
    <p:sldId id="545" r:id="rId11"/>
    <p:sldId id="554" r:id="rId12"/>
    <p:sldId id="561" r:id="rId13"/>
    <p:sldId id="543" r:id="rId14"/>
    <p:sldId id="546" r:id="rId15"/>
    <p:sldId id="586" r:id="rId16"/>
    <p:sldId id="548" r:id="rId17"/>
    <p:sldId id="549" r:id="rId18"/>
    <p:sldId id="550" r:id="rId19"/>
    <p:sldId id="551" r:id="rId20"/>
    <p:sldId id="552" r:id="rId21"/>
    <p:sldId id="562" r:id="rId22"/>
    <p:sldId id="589" r:id="rId23"/>
    <p:sldId id="590" r:id="rId24"/>
    <p:sldId id="580" r:id="rId25"/>
    <p:sldId id="581" r:id="rId26"/>
    <p:sldId id="564" r:id="rId27"/>
    <p:sldId id="565" r:id="rId28"/>
    <p:sldId id="588" r:id="rId29"/>
    <p:sldId id="587" r:id="rId30"/>
    <p:sldId id="592" r:id="rId31"/>
    <p:sldId id="594" r:id="rId32"/>
    <p:sldId id="591" r:id="rId33"/>
    <p:sldId id="597" r:id="rId34"/>
    <p:sldId id="593" r:id="rId35"/>
    <p:sldId id="595" r:id="rId36"/>
    <p:sldId id="607" r:id="rId37"/>
    <p:sldId id="608" r:id="rId38"/>
    <p:sldId id="609" r:id="rId39"/>
    <p:sldId id="598" r:id="rId40"/>
    <p:sldId id="600" r:id="rId41"/>
    <p:sldId id="601" r:id="rId42"/>
    <p:sldId id="602" r:id="rId43"/>
    <p:sldId id="603" r:id="rId44"/>
    <p:sldId id="604" r:id="rId45"/>
    <p:sldId id="605" r:id="rId46"/>
    <p:sldId id="606" r:id="rId47"/>
    <p:sldId id="596" r:id="rId48"/>
    <p:sldId id="582" r:id="rId49"/>
    <p:sldId id="531" r:id="rId5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3CC33"/>
    <a:srgbClr val="005600"/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386490-796E-9007-A180-78652EC5C0F7}" v="3" dt="2024-07-08T18:09:04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95"/>
        <p:guide pos="3840"/>
        <p:guide orient="horz" pos="18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erin Sarai Lopez Useche" userId="S::kslopez89@soy.sena.edu.co::43076852-5312-46fd-bfbc-80466573dd81" providerId="AD" clId="Web-{BEE45A11-B45A-850D-FE17-E242672895FC}"/>
    <pc:docChg chg="addSld delSld modSld sldOrd">
      <pc:chgData name="Katherin Sarai Lopez Useche" userId="S::kslopez89@soy.sena.edu.co::43076852-5312-46fd-bfbc-80466573dd81" providerId="AD" clId="Web-{BEE45A11-B45A-850D-FE17-E242672895FC}" dt="2024-06-04T14:48:43.766" v="3"/>
      <pc:docMkLst>
        <pc:docMk/>
      </pc:docMkLst>
      <pc:sldChg chg="ord">
        <pc:chgData name="Katherin Sarai Lopez Useche" userId="S::kslopez89@soy.sena.edu.co::43076852-5312-46fd-bfbc-80466573dd81" providerId="AD" clId="Web-{BEE45A11-B45A-850D-FE17-E242672895FC}" dt="2024-06-04T14:48:43.766" v="3"/>
        <pc:sldMkLst>
          <pc:docMk/>
          <pc:sldMk cId="2436518915" sldId="597"/>
        </pc:sldMkLst>
      </pc:sldChg>
      <pc:sldChg chg="modSp">
        <pc:chgData name="Katherin Sarai Lopez Useche" userId="S::kslopez89@soy.sena.edu.co::43076852-5312-46fd-bfbc-80466573dd81" providerId="AD" clId="Web-{BEE45A11-B45A-850D-FE17-E242672895FC}" dt="2024-06-04T14:30:32.566" v="0" actId="14100"/>
        <pc:sldMkLst>
          <pc:docMk/>
          <pc:sldMk cId="2724847558" sldId="598"/>
        </pc:sldMkLst>
        <pc:picChg chg="mod">
          <ac:chgData name="Katherin Sarai Lopez Useche" userId="S::kslopez89@soy.sena.edu.co::43076852-5312-46fd-bfbc-80466573dd81" providerId="AD" clId="Web-{BEE45A11-B45A-850D-FE17-E242672895FC}" dt="2024-06-04T14:30:32.566" v="0" actId="14100"/>
          <ac:picMkLst>
            <pc:docMk/>
            <pc:sldMk cId="2724847558" sldId="598"/>
            <ac:picMk id="3" creationId="{2296068D-43E0-1694-8651-3E574EC923A1}"/>
          </ac:picMkLst>
        </pc:picChg>
      </pc:sldChg>
      <pc:sldChg chg="new del">
        <pc:chgData name="Katherin Sarai Lopez Useche" userId="S::kslopez89@soy.sena.edu.co::43076852-5312-46fd-bfbc-80466573dd81" providerId="AD" clId="Web-{BEE45A11-B45A-850D-FE17-E242672895FC}" dt="2024-06-04T14:48:39.282" v="2"/>
        <pc:sldMkLst>
          <pc:docMk/>
          <pc:sldMk cId="1625726366" sldId="607"/>
        </pc:sldMkLst>
      </pc:sldChg>
    </pc:docChg>
  </pc:docChgLst>
  <pc:docChgLst>
    <pc:chgData name="Katherin Sarai Lopez Useche" userId="S::kslopez89@soy.sena.edu.co::43076852-5312-46fd-bfbc-80466573dd81" providerId="AD" clId="Web-{BC386490-796E-9007-A180-78652EC5C0F7}"/>
    <pc:docChg chg="addSld delSld modSld">
      <pc:chgData name="Katherin Sarai Lopez Useche" userId="S::kslopez89@soy.sena.edu.co::43076852-5312-46fd-bfbc-80466573dd81" providerId="AD" clId="Web-{BC386490-796E-9007-A180-78652EC5C0F7}" dt="2024-07-08T18:09:04.023" v="2"/>
      <pc:docMkLst>
        <pc:docMk/>
      </pc:docMkLst>
      <pc:sldChg chg="modSp">
        <pc:chgData name="Katherin Sarai Lopez Useche" userId="S::kslopez89@soy.sena.edu.co::43076852-5312-46fd-bfbc-80466573dd81" providerId="AD" clId="Web-{BC386490-796E-9007-A180-78652EC5C0F7}" dt="2024-07-08T18:02:43.728" v="0" actId="1076"/>
        <pc:sldMkLst>
          <pc:docMk/>
          <pc:sldMk cId="3397363204" sldId="608"/>
        </pc:sldMkLst>
        <pc:picChg chg="mod">
          <ac:chgData name="Katherin Sarai Lopez Useche" userId="S::kslopez89@soy.sena.edu.co::43076852-5312-46fd-bfbc-80466573dd81" providerId="AD" clId="Web-{BC386490-796E-9007-A180-78652EC5C0F7}" dt="2024-07-08T18:02:43.728" v="0" actId="1076"/>
          <ac:picMkLst>
            <pc:docMk/>
            <pc:sldMk cId="3397363204" sldId="608"/>
            <ac:picMk id="3" creationId="{9A36ECF7-3337-692F-F3BE-A34A1839AB50}"/>
          </ac:picMkLst>
        </pc:picChg>
      </pc:sldChg>
      <pc:sldChg chg="new del">
        <pc:chgData name="Katherin Sarai Lopez Useche" userId="S::kslopez89@soy.sena.edu.co::43076852-5312-46fd-bfbc-80466573dd81" providerId="AD" clId="Web-{BC386490-796E-9007-A180-78652EC5C0F7}" dt="2024-07-08T18:09:04.023" v="2"/>
        <pc:sldMkLst>
          <pc:docMk/>
          <pc:sldMk cId="1391507882" sldId="610"/>
        </pc:sldMkLst>
      </pc:sldChg>
    </pc:docChg>
  </pc:docChgLst>
  <pc:docChgLst>
    <pc:chgData name="Katherin Sarai Lopez Useche" userId="S::kslopez89@soy.sena.edu.co::43076852-5312-46fd-bfbc-80466573dd81" providerId="AD" clId="Web-{419609B1-2990-D242-90C2-EABE257764B8}"/>
    <pc:docChg chg="addSld modSld sldOrd">
      <pc:chgData name="Katherin Sarai Lopez Useche" userId="S::kslopez89@soy.sena.edu.co::43076852-5312-46fd-bfbc-80466573dd81" providerId="AD" clId="Web-{419609B1-2990-D242-90C2-EABE257764B8}" dt="2024-06-25T13:13:30.520" v="80" actId="1076"/>
      <pc:docMkLst>
        <pc:docMk/>
      </pc:docMkLst>
      <pc:sldChg chg="modSp">
        <pc:chgData name="Katherin Sarai Lopez Useche" userId="S::kslopez89@soy.sena.edu.co::43076852-5312-46fd-bfbc-80466573dd81" providerId="AD" clId="Web-{419609B1-2990-D242-90C2-EABE257764B8}" dt="2024-06-25T13:09:39.061" v="73" actId="20577"/>
        <pc:sldMkLst>
          <pc:docMk/>
          <pc:sldMk cId="1711354009" sldId="546"/>
        </pc:sldMkLst>
        <pc:spChg chg="mod">
          <ac:chgData name="Katherin Sarai Lopez Useche" userId="S::kslopez89@soy.sena.edu.co::43076852-5312-46fd-bfbc-80466573dd81" providerId="AD" clId="Web-{419609B1-2990-D242-90C2-EABE257764B8}" dt="2024-06-25T13:09:39.061" v="73" actId="20577"/>
          <ac:spMkLst>
            <pc:docMk/>
            <pc:sldMk cId="1711354009" sldId="546"/>
            <ac:spMk id="5" creationId="{B504CA81-2EEC-672F-A3B8-2DE91EDB06A1}"/>
          </ac:spMkLst>
        </pc:spChg>
      </pc:sldChg>
      <pc:sldChg chg="addSp delSp modSp">
        <pc:chgData name="Katherin Sarai Lopez Useche" userId="S::kslopez89@soy.sena.edu.co::43076852-5312-46fd-bfbc-80466573dd81" providerId="AD" clId="Web-{419609B1-2990-D242-90C2-EABE257764B8}" dt="2024-06-25T13:02:32.190" v="44" actId="14100"/>
        <pc:sldMkLst>
          <pc:docMk/>
          <pc:sldMk cId="2278027551" sldId="587"/>
        </pc:sldMkLst>
        <pc:picChg chg="add mod">
          <ac:chgData name="Katherin Sarai Lopez Useche" userId="S::kslopez89@soy.sena.edu.co::43076852-5312-46fd-bfbc-80466573dd81" providerId="AD" clId="Web-{419609B1-2990-D242-90C2-EABE257764B8}" dt="2024-06-25T13:02:32.190" v="44" actId="14100"/>
          <ac:picMkLst>
            <pc:docMk/>
            <pc:sldMk cId="2278027551" sldId="587"/>
            <ac:picMk id="3" creationId="{DF8BB5FF-51E3-5758-9C5B-11F7483A39E5}"/>
          </ac:picMkLst>
        </pc:picChg>
        <pc:picChg chg="del mod">
          <ac:chgData name="Katherin Sarai Lopez Useche" userId="S::kslopez89@soy.sena.edu.co::43076852-5312-46fd-bfbc-80466573dd81" providerId="AD" clId="Web-{419609B1-2990-D242-90C2-EABE257764B8}" dt="2024-06-25T13:02:04.143" v="38"/>
          <ac:picMkLst>
            <pc:docMk/>
            <pc:sldMk cId="2278027551" sldId="587"/>
            <ac:picMk id="5" creationId="{17EE843B-6A7D-9B97-4ED7-4860A85A1C39}"/>
          </ac:picMkLst>
        </pc:picChg>
      </pc:sldChg>
      <pc:sldChg chg="modSp">
        <pc:chgData name="Katherin Sarai Lopez Useche" userId="S::kslopez89@soy.sena.edu.co::43076852-5312-46fd-bfbc-80466573dd81" providerId="AD" clId="Web-{419609B1-2990-D242-90C2-EABE257764B8}" dt="2024-06-25T11:24:07.825" v="8" actId="1076"/>
        <pc:sldMkLst>
          <pc:docMk/>
          <pc:sldMk cId="704606033" sldId="591"/>
        </pc:sldMkLst>
        <pc:picChg chg="mod">
          <ac:chgData name="Katherin Sarai Lopez Useche" userId="S::kslopez89@soy.sena.edu.co::43076852-5312-46fd-bfbc-80466573dd81" providerId="AD" clId="Web-{419609B1-2990-D242-90C2-EABE257764B8}" dt="2024-06-25T11:24:07.825" v="8" actId="1076"/>
          <ac:picMkLst>
            <pc:docMk/>
            <pc:sldMk cId="704606033" sldId="591"/>
            <ac:picMk id="3" creationId="{15D35F5B-F77D-258E-4CA5-703DFBC7B802}"/>
          </ac:picMkLst>
        </pc:picChg>
      </pc:sldChg>
      <pc:sldChg chg="modSp">
        <pc:chgData name="Katherin Sarai Lopez Useche" userId="S::kslopez89@soy.sena.edu.co::43076852-5312-46fd-bfbc-80466573dd81" providerId="AD" clId="Web-{419609B1-2990-D242-90C2-EABE257764B8}" dt="2024-06-25T11:28:38.246" v="10" actId="1076"/>
        <pc:sldMkLst>
          <pc:docMk/>
          <pc:sldMk cId="2494840831" sldId="593"/>
        </pc:sldMkLst>
        <pc:picChg chg="mod">
          <ac:chgData name="Katherin Sarai Lopez Useche" userId="S::kslopez89@soy.sena.edu.co::43076852-5312-46fd-bfbc-80466573dd81" providerId="AD" clId="Web-{419609B1-2990-D242-90C2-EABE257764B8}" dt="2024-06-25T11:28:38.246" v="10" actId="1076"/>
          <ac:picMkLst>
            <pc:docMk/>
            <pc:sldMk cId="2494840831" sldId="593"/>
            <ac:picMk id="7" creationId="{FD2E1B8B-B837-BA35-45D8-FF027E87DA9A}"/>
          </ac:picMkLst>
        </pc:picChg>
      </pc:sldChg>
      <pc:sldChg chg="delSp">
        <pc:chgData name="Katherin Sarai Lopez Useche" userId="S::kslopez89@soy.sena.edu.co::43076852-5312-46fd-bfbc-80466573dd81" providerId="AD" clId="Web-{419609B1-2990-D242-90C2-EABE257764B8}" dt="2024-06-25T11:50:36.206" v="14"/>
        <pc:sldMkLst>
          <pc:docMk/>
          <pc:sldMk cId="1175928244" sldId="594"/>
        </pc:sldMkLst>
        <pc:picChg chg="del">
          <ac:chgData name="Katherin Sarai Lopez Useche" userId="S::kslopez89@soy.sena.edu.co::43076852-5312-46fd-bfbc-80466573dd81" providerId="AD" clId="Web-{419609B1-2990-D242-90C2-EABE257764B8}" dt="2024-06-25T11:50:36.206" v="14"/>
          <ac:picMkLst>
            <pc:docMk/>
            <pc:sldMk cId="1175928244" sldId="594"/>
            <ac:picMk id="3" creationId="{E3585ADD-69C5-FE3F-5670-6C5C44FE47BD}"/>
          </ac:picMkLst>
        </pc:picChg>
      </pc:sldChg>
      <pc:sldChg chg="modSp ord">
        <pc:chgData name="Katherin Sarai Lopez Useche" userId="S::kslopez89@soy.sena.edu.co::43076852-5312-46fd-bfbc-80466573dd81" providerId="AD" clId="Web-{419609B1-2990-D242-90C2-EABE257764B8}" dt="2024-06-25T13:13:30.520" v="80" actId="1076"/>
        <pc:sldMkLst>
          <pc:docMk/>
          <pc:sldMk cId="2724847558" sldId="598"/>
        </pc:sldMkLst>
        <pc:spChg chg="mod">
          <ac:chgData name="Katherin Sarai Lopez Useche" userId="S::kslopez89@soy.sena.edu.co::43076852-5312-46fd-bfbc-80466573dd81" providerId="AD" clId="Web-{419609B1-2990-D242-90C2-EABE257764B8}" dt="2024-06-25T13:13:30.520" v="80" actId="1076"/>
          <ac:spMkLst>
            <pc:docMk/>
            <pc:sldMk cId="2724847558" sldId="598"/>
            <ac:spMk id="2" creationId="{4463EC79-7CBA-82F8-BDDE-001D6BAA65E9}"/>
          </ac:spMkLst>
        </pc:spChg>
      </pc:sldChg>
      <pc:sldChg chg="modSp ord">
        <pc:chgData name="Katherin Sarai Lopez Useche" userId="S::kslopez89@soy.sena.edu.co::43076852-5312-46fd-bfbc-80466573dd81" providerId="AD" clId="Web-{419609B1-2990-D242-90C2-EABE257764B8}" dt="2024-06-25T13:13:07.800" v="75"/>
        <pc:sldMkLst>
          <pc:docMk/>
          <pc:sldMk cId="400896708" sldId="607"/>
        </pc:sldMkLst>
        <pc:spChg chg="mod">
          <ac:chgData name="Katherin Sarai Lopez Useche" userId="S::kslopez89@soy.sena.edu.co::43076852-5312-46fd-bfbc-80466573dd81" providerId="AD" clId="Web-{419609B1-2990-D242-90C2-EABE257764B8}" dt="2024-06-25T11:39:39.859" v="12" actId="20577"/>
          <ac:spMkLst>
            <pc:docMk/>
            <pc:sldMk cId="400896708" sldId="607"/>
            <ac:spMk id="6" creationId="{58A3FC60-BBF1-4404-0721-14E41D168F73}"/>
          </ac:spMkLst>
        </pc:spChg>
        <pc:picChg chg="mod">
          <ac:chgData name="Katherin Sarai Lopez Useche" userId="S::kslopez89@soy.sena.edu.co::43076852-5312-46fd-bfbc-80466573dd81" providerId="AD" clId="Web-{419609B1-2990-D242-90C2-EABE257764B8}" dt="2024-06-25T11:35:05.501" v="11" actId="1076"/>
          <ac:picMkLst>
            <pc:docMk/>
            <pc:sldMk cId="400896708" sldId="607"/>
            <ac:picMk id="4" creationId="{A03FCFD9-E43A-8D2A-48CA-D41939040489}"/>
          </ac:picMkLst>
        </pc:picChg>
      </pc:sldChg>
      <pc:sldChg chg="addSp modSp ord">
        <pc:chgData name="Katherin Sarai Lopez Useche" userId="S::kslopez89@soy.sena.edu.co::43076852-5312-46fd-bfbc-80466573dd81" providerId="AD" clId="Web-{419609B1-2990-D242-90C2-EABE257764B8}" dt="2024-06-25T13:13:07.800" v="74"/>
        <pc:sldMkLst>
          <pc:docMk/>
          <pc:sldMk cId="3397363204" sldId="608"/>
        </pc:sldMkLst>
        <pc:picChg chg="add mod">
          <ac:chgData name="Katherin Sarai Lopez Useche" userId="S::kslopez89@soy.sena.edu.co::43076852-5312-46fd-bfbc-80466573dd81" providerId="AD" clId="Web-{419609B1-2990-D242-90C2-EABE257764B8}" dt="2024-06-25T11:40:23.799" v="13" actId="1076"/>
          <ac:picMkLst>
            <pc:docMk/>
            <pc:sldMk cId="3397363204" sldId="608"/>
            <ac:picMk id="3" creationId="{9A36ECF7-3337-692F-F3BE-A34A1839AB50}"/>
          </ac:picMkLst>
        </pc:picChg>
      </pc:sldChg>
      <pc:sldChg chg="addSp delSp modSp add ord replId">
        <pc:chgData name="Katherin Sarai Lopez Useche" userId="S::kslopez89@soy.sena.edu.co::43076852-5312-46fd-bfbc-80466573dd81" providerId="AD" clId="Web-{419609B1-2990-D242-90C2-EABE257764B8}" dt="2024-06-25T13:13:17.129" v="79"/>
        <pc:sldMkLst>
          <pc:docMk/>
          <pc:sldMk cId="2701585755" sldId="609"/>
        </pc:sldMkLst>
        <pc:spChg chg="mod">
          <ac:chgData name="Katherin Sarai Lopez Useche" userId="S::kslopez89@soy.sena.edu.co::43076852-5312-46fd-bfbc-80466573dd81" providerId="AD" clId="Web-{419609B1-2990-D242-90C2-EABE257764B8}" dt="2024-06-25T12:21:43.603" v="37" actId="20577"/>
          <ac:spMkLst>
            <pc:docMk/>
            <pc:sldMk cId="2701585755" sldId="609"/>
            <ac:spMk id="2" creationId="{4463EC79-7CBA-82F8-BDDE-001D6BAA65E9}"/>
          </ac:spMkLst>
        </pc:spChg>
        <pc:picChg chg="del">
          <ac:chgData name="Katherin Sarai Lopez Useche" userId="S::kslopez89@soy.sena.edu.co::43076852-5312-46fd-bfbc-80466573dd81" providerId="AD" clId="Web-{419609B1-2990-D242-90C2-EABE257764B8}" dt="2024-06-25T12:18:12.440" v="16"/>
          <ac:picMkLst>
            <pc:docMk/>
            <pc:sldMk cId="2701585755" sldId="609"/>
            <ac:picMk id="3" creationId="{CFF2B1AB-5302-D42B-0360-63F793ACACA2}"/>
          </ac:picMkLst>
        </pc:picChg>
        <pc:picChg chg="add mod">
          <ac:chgData name="Katherin Sarai Lopez Useche" userId="S::kslopez89@soy.sena.edu.co::43076852-5312-46fd-bfbc-80466573dd81" providerId="AD" clId="Web-{419609B1-2990-D242-90C2-EABE257764B8}" dt="2024-06-25T12:18:28.784" v="19" actId="1076"/>
          <ac:picMkLst>
            <pc:docMk/>
            <pc:sldMk cId="2701585755" sldId="609"/>
            <ac:picMk id="4" creationId="{0302C5CF-5961-E130-F487-A4E6988FFFA6}"/>
          </ac:picMkLst>
        </pc:picChg>
        <pc:picChg chg="add mod">
          <ac:chgData name="Katherin Sarai Lopez Useche" userId="S::kslopez89@soy.sena.edu.co::43076852-5312-46fd-bfbc-80466573dd81" providerId="AD" clId="Web-{419609B1-2990-D242-90C2-EABE257764B8}" dt="2024-06-25T12:19:07.207" v="24" actId="14100"/>
          <ac:picMkLst>
            <pc:docMk/>
            <pc:sldMk cId="2701585755" sldId="609"/>
            <ac:picMk id="5" creationId="{259B3DE0-A08C-F3C6-A00B-E4D9066B78F8}"/>
          </ac:picMkLst>
        </pc:picChg>
      </pc:sldChg>
    </pc:docChg>
  </pc:docChgLst>
  <pc:docChgLst>
    <pc:chgData name="Katherin Sarai Lopez Useche" userId="S::kslopez89@soy.sena.edu.co::43076852-5312-46fd-bfbc-80466573dd81" providerId="AD" clId="Web-{A9FAF9A8-5024-9FD7-317B-269D75BF62B8}"/>
    <pc:docChg chg="addSld delSld modSld">
      <pc:chgData name="Katherin Sarai Lopez Useche" userId="S::kslopez89@soy.sena.edu.co::43076852-5312-46fd-bfbc-80466573dd81" providerId="AD" clId="Web-{A9FAF9A8-5024-9FD7-317B-269D75BF62B8}" dt="2024-06-24T12:19:34.759" v="65"/>
      <pc:docMkLst>
        <pc:docMk/>
      </pc:docMkLst>
      <pc:sldChg chg="addSp delSp modSp new">
        <pc:chgData name="Katherin Sarai Lopez Useche" userId="S::kslopez89@soy.sena.edu.co::43076852-5312-46fd-bfbc-80466573dd81" providerId="AD" clId="Web-{A9FAF9A8-5024-9FD7-317B-269D75BF62B8}" dt="2024-06-24T12:19:12.055" v="61" actId="20577"/>
        <pc:sldMkLst>
          <pc:docMk/>
          <pc:sldMk cId="400896708" sldId="607"/>
        </pc:sldMkLst>
        <pc:spChg chg="mod">
          <ac:chgData name="Katherin Sarai Lopez Useche" userId="S::kslopez89@soy.sena.edu.co::43076852-5312-46fd-bfbc-80466573dd81" providerId="AD" clId="Web-{A9FAF9A8-5024-9FD7-317B-269D75BF62B8}" dt="2024-06-24T11:47:02.835" v="26" actId="20577"/>
          <ac:spMkLst>
            <pc:docMk/>
            <pc:sldMk cId="400896708" sldId="607"/>
            <ac:spMk id="2" creationId="{BB0A4D35-D04D-F984-E1D8-DD2C93F13552}"/>
          </ac:spMkLst>
        </pc:spChg>
        <pc:spChg chg="add mod">
          <ac:chgData name="Katherin Sarai Lopez Useche" userId="S::kslopez89@soy.sena.edu.co::43076852-5312-46fd-bfbc-80466573dd81" providerId="AD" clId="Web-{A9FAF9A8-5024-9FD7-317B-269D75BF62B8}" dt="2024-06-24T11:46:00.535" v="4"/>
          <ac:spMkLst>
            <pc:docMk/>
            <pc:sldMk cId="400896708" sldId="607"/>
            <ac:spMk id="3" creationId="{00178EB2-7251-7D5A-0BAA-0312955510B0}"/>
          </ac:spMkLst>
        </pc:spChg>
        <pc:spChg chg="add del mod">
          <ac:chgData name="Katherin Sarai Lopez Useche" userId="S::kslopez89@soy.sena.edu.co::43076852-5312-46fd-bfbc-80466573dd81" providerId="AD" clId="Web-{A9FAF9A8-5024-9FD7-317B-269D75BF62B8}" dt="2024-06-24T12:18:18.084" v="55"/>
          <ac:spMkLst>
            <pc:docMk/>
            <pc:sldMk cId="400896708" sldId="607"/>
            <ac:spMk id="5" creationId="{4A3ACC1F-87EE-2EFB-CA74-F4CEE0845ABF}"/>
          </ac:spMkLst>
        </pc:spChg>
        <pc:spChg chg="add mod">
          <ac:chgData name="Katherin Sarai Lopez Useche" userId="S::kslopez89@soy.sena.edu.co::43076852-5312-46fd-bfbc-80466573dd81" providerId="AD" clId="Web-{A9FAF9A8-5024-9FD7-317B-269D75BF62B8}" dt="2024-06-24T12:19:12.055" v="61" actId="20577"/>
          <ac:spMkLst>
            <pc:docMk/>
            <pc:sldMk cId="400896708" sldId="607"/>
            <ac:spMk id="6" creationId="{58A3FC60-BBF1-4404-0721-14E41D168F73}"/>
          </ac:spMkLst>
        </pc:spChg>
        <pc:picChg chg="add mod">
          <ac:chgData name="Katherin Sarai Lopez Useche" userId="S::kslopez89@soy.sena.edu.co::43076852-5312-46fd-bfbc-80466573dd81" providerId="AD" clId="Web-{A9FAF9A8-5024-9FD7-317B-269D75BF62B8}" dt="2024-06-24T12:17:42.771" v="49" actId="1076"/>
          <ac:picMkLst>
            <pc:docMk/>
            <pc:sldMk cId="400896708" sldId="607"/>
            <ac:picMk id="4" creationId="{A03FCFD9-E43A-8D2A-48CA-D41939040489}"/>
          </ac:picMkLst>
        </pc:picChg>
      </pc:sldChg>
      <pc:sldChg chg="new del">
        <pc:chgData name="Katherin Sarai Lopez Useche" userId="S::kslopez89@soy.sena.edu.co::43076852-5312-46fd-bfbc-80466573dd81" providerId="AD" clId="Web-{A9FAF9A8-5024-9FD7-317B-269D75BF62B8}" dt="2024-06-24T11:45:51.926" v="2"/>
        <pc:sldMkLst>
          <pc:docMk/>
          <pc:sldMk cId="1548807901" sldId="608"/>
        </pc:sldMkLst>
      </pc:sldChg>
      <pc:sldChg chg="addSp delSp modSp new">
        <pc:chgData name="Katherin Sarai Lopez Useche" userId="S::kslopez89@soy.sena.edu.co::43076852-5312-46fd-bfbc-80466573dd81" providerId="AD" clId="Web-{A9FAF9A8-5024-9FD7-317B-269D75BF62B8}" dt="2024-06-24T12:19:34.759" v="65"/>
        <pc:sldMkLst>
          <pc:docMk/>
          <pc:sldMk cId="3397363204" sldId="608"/>
        </pc:sldMkLst>
        <pc:spChg chg="mod">
          <ac:chgData name="Katherin Sarai Lopez Useche" userId="S::kslopez89@soy.sena.edu.co::43076852-5312-46fd-bfbc-80466573dd81" providerId="AD" clId="Web-{A9FAF9A8-5024-9FD7-317B-269D75BF62B8}" dt="2024-06-24T11:47:19.648" v="40" actId="20577"/>
          <ac:spMkLst>
            <pc:docMk/>
            <pc:sldMk cId="3397363204" sldId="608"/>
            <ac:spMk id="2" creationId="{7D9EC107-4CB6-3808-EF71-9582258B2C4D}"/>
          </ac:spMkLst>
        </pc:spChg>
        <pc:picChg chg="add del mod">
          <ac:chgData name="Katherin Sarai Lopez Useche" userId="S::kslopez89@soy.sena.edu.co::43076852-5312-46fd-bfbc-80466573dd81" providerId="AD" clId="Web-{A9FAF9A8-5024-9FD7-317B-269D75BF62B8}" dt="2024-06-24T12:19:34.759" v="65"/>
          <ac:picMkLst>
            <pc:docMk/>
            <pc:sldMk cId="3397363204" sldId="608"/>
            <ac:picMk id="3" creationId="{3B5DA68A-ACAB-E4F3-4D32-033E78E7243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XNDQK_ulHBLh1UlNaXin9EBKceODEzRDhRat_aaaap_5A?e=G0CopI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hyperlink" Target="https://docs.google.com/forms/d/1ZSHbQYWUtP0MUVaV5sOpsbR9Deu8nRITTbOXOSi7hb4/edit?ts=65e5e1e0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hyperlink" Target="https://soysena-my.sharepoint.com/:w:/g/personal/kslopez89_soy_sena_edu_co/EQGH1I8MxtxBnmiSHfrNkYwB_l1kPdUG2iS1N73rZnksUw?e=7apgV3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anva.com/design/DAF-1qIYZ4M/jCso7qVkamMGLaIMe2hV2Q/edit?utm_content=DAF-1qIYZ4M&amp;utm_campaign=designshare&amp;utm_medium=link2&amp;utm_source=sharebutt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F8S6YzV8A/G2EDWB1VeF8F7lRjjJiquQ/edit?utm_content=DAF8S6YzV8A&amp;utm_campaign=designshare&amp;utm_medium=link2&amp;utm_source=sharebutto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ysena-my.sharepoint.com/:p:/g/personal/kslopez89_soy_sena_edu_co/EVdMhKa8KK9DpaGjRJLIrLwBKmK-ZpJGZ-J8j0ZE4wt_MQ?e=tKHOoy" TargetMode="Externa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x:/g/personal/kslopez89_soy_sena_edu_co/EQi8b7XTQvhAlDSDo4tqS5MBzqFmEsb8OwSTEIU2iGK7qw?e=25DWUQ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oysena-my.sharepoint.com/:w:/g/personal/kslopez89_soy_sena_edu_co/EXqaZIt0HspGog7q7AzYuy8BHJA5SipZXtXCA5WSz9nyPg?e=3zRmTz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canva.com/design/DAGEB0oIBR8/xZG_FJlmyTLlR8jsJtjmOw/edit?utm_content=DAGEB0oIBR8&amp;utm_campaign=designshare&amp;utm_medium=link2&amp;utm_source=sharebutton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oysena-my.sharepoint.com/:x:/g/personal/kslopez89_soy_sena_edu_co/Ec8HSL5A6xFLj8J04QiKlz4Bplxs2sQbHjYIgdB9-NjxKQ?e=XQ7Uhl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Qyb1II-N71AiZfkKXCDiYEBoblIace0LiciaHjF-FIJmQ?e=Jk6BWy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x:/g/personal/kslopez89_soy_sena_edu_co/EVRe9HwRcKdMogv8bxdibJ4B2rexNSiyQynd3dvHU3n6VA?e=Wsa1e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soysena-my.sharepoint.com/:w:/g/personal/kslopez89_soy_sena_edu_co/ESaTKdz5d5NGgkqD1a-QTjsB1HhroTPrA3MKCM-plAps6g?e=PfT7TR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kslopez89_soy_sena_edu_co/ETjrjzQW4HNOvmdf2zXk77EBkWeuXbdgXjratWOik2sQSg?e=8Ouz0z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kslopez89_soy_sena_edu_co/ERAZ_9RqvwhClHdMER-QhG8B2zaBnUdMgkgtMb40R7hVlw?e=dfQj1j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hyperlink" Target="https://github.com/SaraydeJimin/PowerFull-Market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4A4208-7DDE-681C-B3CE-D7CE52BA4A83}"/>
              </a:ext>
            </a:extLst>
          </p:cNvPr>
          <p:cNvSpPr txBox="1"/>
          <p:nvPr/>
        </p:nvSpPr>
        <p:spPr>
          <a:xfrm>
            <a:off x="1339978" y="2921168"/>
            <a:ext cx="739320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b="1" i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Verdana"/>
                <a:cs typeface="Times New Roman"/>
              </a:rPr>
              <a:t>BYTE WAVE</a:t>
            </a:r>
            <a:endParaRPr kumimoji="0" lang="es-ES" sz="6000" b="1" i="1" strike="noStrike" kern="1200" cap="none" spc="0" normalizeH="0" baseline="0" noProof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61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422716" y="203081"/>
            <a:ext cx="9324798" cy="6715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b="1" i="1">
                <a:solidFill>
                  <a:schemeClr val="bg1"/>
                </a:solidFill>
                <a:latin typeface="Times New Roman"/>
                <a:cs typeface="Times New Roman"/>
              </a:rPr>
              <a:t>Valores de la Empresa</a:t>
            </a:r>
            <a:endParaRPr kumimoji="0" lang="es-CO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DBB17A-8B63-5C31-D873-BB8E92C2AF5B}"/>
              </a:ext>
            </a:extLst>
          </p:cNvPr>
          <p:cNvSpPr txBox="1"/>
          <p:nvPr/>
        </p:nvSpPr>
        <p:spPr>
          <a:xfrm>
            <a:off x="629003" y="1872343"/>
            <a:ext cx="5950701" cy="3970318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Respeto</a:t>
            </a:r>
            <a:endParaRPr lang="es-ES" sz="3600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Compromiso</a:t>
            </a:r>
            <a:endParaRPr lang="es-ES" sz="3600" b="1" i="1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Innovación</a:t>
            </a:r>
            <a:endParaRPr lang="es-ES" sz="3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Calidad</a:t>
            </a:r>
            <a:endParaRPr lang="es-ES" sz="3600" b="1" i="1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Transparencia</a:t>
            </a:r>
            <a:endParaRPr lang="es-ES" sz="3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Honestidad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b="1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Orientación al cliente</a:t>
            </a:r>
            <a:endParaRPr lang="es-CO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Valores y Pilares Conceptuales - Leterago">
            <a:extLst>
              <a:ext uri="{FF2B5EF4-FFF2-40B4-BE49-F238E27FC236}">
                <a16:creationId xmlns:a16="http://schemas.microsoft.com/office/drawing/2014/main" id="{82F1BF9E-1B32-D2C0-9FBF-4B0CC779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830" y="2100943"/>
            <a:ext cx="2496163" cy="35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0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1538286"/>
            <a:ext cx="8201778" cy="415498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Proyecto Formativo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ENA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9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1896094"/>
            <a:ext cx="8201778" cy="28007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800" b="1" i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PowerFull</a:t>
            </a: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8800" b="1" i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6601174-ADFE-970C-9DD8-383D7C6F799B}"/>
              </a:ext>
            </a:extLst>
          </p:cNvPr>
          <p:cNvCxnSpPr>
            <a:cxnSpLocks/>
          </p:cNvCxnSpPr>
          <p:nvPr/>
        </p:nvCxnSpPr>
        <p:spPr>
          <a:xfrm>
            <a:off x="1099930" y="755374"/>
            <a:ext cx="9621079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C53D0040-B2FA-32DE-4923-33BE8BF3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3" y="5635743"/>
            <a:ext cx="9669094" cy="792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E2B041-99A0-84F0-2C9E-19E2D16E0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15" y="875030"/>
            <a:ext cx="9669094" cy="792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631E57-32CF-CCF3-E9E7-15AF338C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3" y="5436833"/>
            <a:ext cx="9669094" cy="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3448900" y="230725"/>
            <a:ext cx="6280976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04CA81-2EEC-672F-A3B8-2DE91EDB06A1}"/>
              </a:ext>
            </a:extLst>
          </p:cNvPr>
          <p:cNvSpPr txBox="1"/>
          <p:nvPr/>
        </p:nvSpPr>
        <p:spPr>
          <a:xfrm>
            <a:off x="369150" y="1983098"/>
            <a:ext cx="9163361" cy="41549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Desarrollar un aplicativo web eficiente y fácil de usar para el supermercado </a:t>
            </a:r>
            <a:r>
              <a:rPr lang="es-ES" sz="4400" b="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4400" b="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con el fin de mejorar la experiencia de compra de los clientes</a:t>
            </a:r>
            <a:r>
              <a:rPr lang="es-ES" sz="4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y</a:t>
            </a:r>
            <a:r>
              <a:rPr lang="es-ES" sz="4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optimizar la gestión de inventario.</a:t>
            </a:r>
            <a:endParaRPr lang="es-CO" sz="4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6146" name="Picture 2" descr="Productos de supermercado de comestibles de dibujos animados Vector de  Stock de ©stockgiu 247746704">
            <a:extLst>
              <a:ext uri="{FF2B5EF4-FFF2-40B4-BE49-F238E27FC236}">
                <a16:creationId xmlns:a16="http://schemas.microsoft.com/office/drawing/2014/main" id="{8AED8310-8A92-C51D-C211-966C0B45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454" y="4484914"/>
            <a:ext cx="2373086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74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909150" y="241308"/>
            <a:ext cx="6979476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04CA81-2EEC-672F-A3B8-2DE91EDB06A1}"/>
              </a:ext>
            </a:extLst>
          </p:cNvPr>
          <p:cNvSpPr txBox="1"/>
          <p:nvPr/>
        </p:nvSpPr>
        <p:spPr>
          <a:xfrm>
            <a:off x="140853" y="1640296"/>
            <a:ext cx="8992564" cy="4524315"/>
          </a:xfrm>
          <a:prstGeom prst="rect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 dirty="0">
                <a:solidFill>
                  <a:srgbClr val="231F20"/>
                </a:solidFill>
                <a:latin typeface="Times New Roman"/>
                <a:cs typeface="Times New Roman"/>
              </a:rPr>
              <a:t>Ejecutar en </a:t>
            </a:r>
            <a:r>
              <a:rPr lang="es-ES" sz="3200" b="1" i="1" dirty="0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la </a:t>
            </a:r>
            <a:r>
              <a:rPr lang="es-ES" sz="3200" b="1" i="1" dirty="0">
                <a:solidFill>
                  <a:srgbClr val="231F20"/>
                </a:solidFill>
                <a:latin typeface="Times New Roman"/>
                <a:cs typeface="Times New Roman"/>
              </a:rPr>
              <a:t>organización </a:t>
            </a:r>
            <a:r>
              <a:rPr lang="es-ES" sz="3200" b="1" i="1" dirty="0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de </a:t>
            </a:r>
            <a:r>
              <a:rPr lang="es-ES" sz="3200" b="1" i="1" dirty="0">
                <a:solidFill>
                  <a:srgbClr val="231F20"/>
                </a:solidFill>
                <a:latin typeface="Times New Roman"/>
                <a:cs typeface="Times New Roman"/>
              </a:rPr>
              <a:t>productos. </a:t>
            </a:r>
            <a:endParaRPr lang="es-E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i="1" dirty="0">
                <a:solidFill>
                  <a:srgbClr val="231F20"/>
                </a:solidFill>
                <a:latin typeface="Times New Roman"/>
                <a:cs typeface="Times New Roman"/>
              </a:rPr>
              <a:t>Implementar la eficiencia </a:t>
            </a:r>
            <a:r>
              <a:rPr lang="es-CO" sz="3200" b="1" i="1" dirty="0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en </a:t>
            </a:r>
            <a:r>
              <a:rPr lang="es-CO" sz="3200" b="1" i="1" dirty="0">
                <a:solidFill>
                  <a:srgbClr val="231F20"/>
                </a:solidFill>
                <a:latin typeface="Times New Roman"/>
                <a:cs typeface="Times New Roman"/>
              </a:rPr>
              <a:t>los pagos.</a:t>
            </a:r>
            <a:endParaRPr lang="es-ES" sz="3200" b="1" i="1" dirty="0">
              <a:solidFill>
                <a:srgbClr val="231F20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 dirty="0">
                <a:solidFill>
                  <a:srgbClr val="231F20"/>
                </a:solidFill>
                <a:latin typeface="Times New Roman"/>
                <a:cs typeface="Times New Roman"/>
              </a:rPr>
              <a:t>Establecer seguridad al momento de vender </a:t>
            </a:r>
            <a:r>
              <a:rPr lang="es-ES" sz="3200" b="1" i="1" dirty="0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y </a:t>
            </a:r>
            <a:r>
              <a:rPr lang="es-ES" sz="3200" b="1" i="1" dirty="0">
                <a:solidFill>
                  <a:srgbClr val="231F20"/>
                </a:solidFill>
                <a:latin typeface="Times New Roman"/>
                <a:cs typeface="Times New Roman"/>
              </a:rPr>
              <a:t>recibir pagos.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 dirty="0">
                <a:solidFill>
                  <a:srgbClr val="231F20"/>
                </a:solidFill>
                <a:latin typeface="Times New Roman"/>
                <a:cs typeface="Times New Roman"/>
              </a:rPr>
              <a:t>Operar una prudente tecnología.</a:t>
            </a:r>
            <a:endParaRPr lang="es-E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b="1" i="1" dirty="0">
                <a:solidFill>
                  <a:srgbClr val="231F20"/>
                </a:solidFill>
                <a:latin typeface="Times New Roman"/>
                <a:cs typeface="Times New Roman"/>
              </a:rPr>
              <a:t>Innovar </a:t>
            </a:r>
            <a:r>
              <a:rPr lang="es-CO" sz="3200" b="1" i="1" dirty="0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y </a:t>
            </a:r>
            <a:r>
              <a:rPr lang="es-CO" sz="3200" b="1" i="1" dirty="0">
                <a:solidFill>
                  <a:srgbClr val="231F20"/>
                </a:solidFill>
                <a:latin typeface="Times New Roman"/>
                <a:ea typeface="+mn-lt"/>
                <a:cs typeface="Times New Roman"/>
              </a:rPr>
              <a:t>Desarrollar</a:t>
            </a:r>
            <a:r>
              <a:rPr lang="es-CO" sz="3200" b="1" i="1" dirty="0">
                <a:solidFill>
                  <a:srgbClr val="231F20"/>
                </a:solidFill>
                <a:latin typeface="Times New Roman"/>
                <a:ea typeface="Calibri"/>
                <a:cs typeface="Times New Roman"/>
              </a:rPr>
              <a:t> supermercados en la web</a:t>
            </a:r>
            <a:r>
              <a:rPr lang="es-CO" sz="3200" b="1" i="1" dirty="0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.</a:t>
            </a:r>
            <a:endParaRPr lang="es-CO" sz="3200" b="1" dirty="0">
              <a:solidFill>
                <a:srgbClr val="231F2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 dirty="0">
                <a:solidFill>
                  <a:srgbClr val="231F20"/>
                </a:solidFill>
                <a:latin typeface="Times New Roman"/>
                <a:ea typeface="+mn-lt"/>
                <a:cs typeface="Times New Roman"/>
              </a:rPr>
              <a:t>Brindar información detallada de cada producto</a:t>
            </a:r>
            <a:r>
              <a:rPr lang="es-ES" sz="3200" b="1" i="1" dirty="0">
                <a:solidFill>
                  <a:srgbClr val="231F20"/>
                </a:solidFill>
                <a:effectLst/>
                <a:latin typeface="Times New Roman"/>
                <a:cs typeface="Times New Roman"/>
              </a:rPr>
              <a:t>.</a:t>
            </a:r>
            <a:endParaRPr lang="es-ES" sz="3200" b="1" dirty="0">
              <a:solidFill>
                <a:srgbClr val="231F2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Asegurar que la aplicación cumpla con las pautas de accesibilidad web.</a:t>
            </a:r>
            <a:endParaRPr lang="es-ES" sz="3200" b="1" i="1" dirty="0">
              <a:solidFill>
                <a:schemeClr val="tx1"/>
              </a:solidFill>
              <a:latin typeface="Times New Roman"/>
              <a:cs typeface="Times New Roman" panose="02020603050405020304" pitchFamily="18" charset="0"/>
            </a:endParaRPr>
          </a:p>
        </p:txBody>
      </p:sp>
      <p:pic>
        <p:nvPicPr>
          <p:cNvPr id="4100" name="Picture 4" descr="Objetivos específicos ✓ Curiosidades Sobre Educación">
            <a:extLst>
              <a:ext uri="{FF2B5EF4-FFF2-40B4-BE49-F238E27FC236}">
                <a16:creationId xmlns:a16="http://schemas.microsoft.com/office/drawing/2014/main" id="{B6C7E432-6925-E7F9-91E5-91F23140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044" y="2578704"/>
            <a:ext cx="2693687" cy="264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5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40C6392-37F2-E719-99F4-1181E35A5321}"/>
              </a:ext>
            </a:extLst>
          </p:cNvPr>
          <p:cNvSpPr txBox="1">
            <a:spLocks/>
          </p:cNvSpPr>
          <p:nvPr/>
        </p:nvSpPr>
        <p:spPr>
          <a:xfrm>
            <a:off x="2578043" y="26661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b="1" i="1">
                <a:solidFill>
                  <a:schemeClr val="bg1"/>
                </a:solidFill>
                <a:latin typeface="Times New Roman"/>
                <a:cs typeface="Times New Roman"/>
              </a:rPr>
              <a:t>Planteamiento del problema </a:t>
            </a:r>
            <a:endParaRPr lang="es-CO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0EA85B-155A-AB5B-A224-DA735D8B5356}"/>
              </a:ext>
            </a:extLst>
          </p:cNvPr>
          <p:cNvSpPr txBox="1"/>
          <p:nvPr/>
        </p:nvSpPr>
        <p:spPr>
          <a:xfrm>
            <a:off x="725960" y="2246860"/>
            <a:ext cx="10734278" cy="310854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2800" b="1" i="1">
                <a:latin typeface="Times New Roman"/>
                <a:cs typeface="Times New Roman"/>
              </a:rPr>
              <a:t>El supermercado </a:t>
            </a:r>
            <a:r>
              <a:rPr lang="es-ES" sz="2800" b="1" i="1" err="1">
                <a:latin typeface="Times New Roman"/>
                <a:cs typeface="Times New Roman"/>
              </a:rPr>
              <a:t>Powerfull</a:t>
            </a:r>
            <a:r>
              <a:rPr lang="es-ES" sz="2800" b="1" i="1">
                <a:latin typeface="Times New Roman"/>
                <a:cs typeface="Times New Roman"/>
              </a:rPr>
              <a:t> </a:t>
            </a:r>
            <a:r>
              <a:rPr lang="es-ES" sz="2800" b="1" i="1" err="1">
                <a:latin typeface="Times New Roman"/>
                <a:cs typeface="Times New Roman"/>
              </a:rPr>
              <a:t>Market</a:t>
            </a:r>
            <a:r>
              <a:rPr lang="es-ES" sz="2800" b="1" i="1">
                <a:latin typeface="Times New Roman"/>
                <a:cs typeface="Times New Roman"/>
              </a:rPr>
              <a:t> tiene diferentes situaciones como, la mala organización de los productos, pérdida del inventario ya que es en hojas no se lleva un control seguro, en la hora pico, el desorden y grandes filas, muchas veces se corren los horarios laborales.</a:t>
            </a:r>
          </a:p>
          <a:p>
            <a:r>
              <a:rPr lang="es-ES" sz="2800" b="1" i="1">
                <a:latin typeface="Times New Roman"/>
                <a:cs typeface="Times New Roman"/>
              </a:rPr>
              <a:t>La ausencia de un aplicativo web dedicado limita las oportunidades para atraer y retener a los clientes, así como para gestionar eficientemente las operaciones internas del supermercado.</a:t>
            </a:r>
          </a:p>
        </p:txBody>
      </p:sp>
    </p:spTree>
    <p:extLst>
      <p:ext uri="{BB962C8B-B14F-4D97-AF65-F5344CB8AC3E}">
        <p14:creationId xmlns:p14="http://schemas.microsoft.com/office/powerpoint/2010/main" val="130448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940900" y="198975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Pregunta Problema</a:t>
            </a:r>
            <a:endParaRPr lang="es-ES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549067" y="2297958"/>
            <a:ext cx="9143999" cy="258532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¿El supermercado </a:t>
            </a:r>
            <a:r>
              <a:rPr lang="es-ES" sz="54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5400" b="1" i="1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54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alcanzará su objetivo de crecimiento?</a:t>
            </a:r>
            <a:endParaRPr lang="es-CO" sz="5400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5126" name="Picture 6" descr="Preguntas” - menorca al día">
            <a:extLst>
              <a:ext uri="{FF2B5EF4-FFF2-40B4-BE49-F238E27FC236}">
                <a16:creationId xmlns:a16="http://schemas.microsoft.com/office/drawing/2014/main" id="{5C29D937-2AFC-F233-F967-394523D11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6" t="953" r="33002"/>
          <a:stretch/>
        </p:blipFill>
        <p:spPr bwMode="auto">
          <a:xfrm>
            <a:off x="9921119" y="3630082"/>
            <a:ext cx="2265683" cy="32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2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2686900" y="167225"/>
            <a:ext cx="9815809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Alcance del Proyecto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1446835" y="2226575"/>
            <a:ext cx="9297364" cy="32386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4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 aplicativo ayudará a cualquier supermercado que requiera una ayuda, fomentando una seguridad de que se logrará la meta propuesta, ya que es adaptable y de fácil manejo.</a:t>
            </a:r>
            <a:endParaRPr lang="es-CO" sz="4000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546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242650" y="230725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BOLD ROMAN"/>
              </a:rPr>
              <a:t>Justificación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EF03A-2FBD-5B7B-2473-52209910ED42}"/>
              </a:ext>
            </a:extLst>
          </p:cNvPr>
          <p:cNvSpPr txBox="1"/>
          <p:nvPr/>
        </p:nvSpPr>
        <p:spPr>
          <a:xfrm>
            <a:off x="1524000" y="2138905"/>
            <a:ext cx="9143999" cy="35394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Nuestro cliente Alfonzo Rodríguez es el dueño de </a:t>
            </a:r>
            <a:r>
              <a:rPr lang="es-ES" sz="3200" b="0" i="1" err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Powerfull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s-ES" sz="3200" b="0" i="1" err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Market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nos comenta que al ser un gran supermercado sufre </a:t>
            </a:r>
            <a:r>
              <a:rPr lang="es-ES" sz="320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pérdidas</a:t>
            </a:r>
            <a:r>
              <a:rPr lang="es-ES" sz="3200" b="0" i="1">
                <a:solidFill>
                  <a:srgbClr val="0405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, robos, estafas, le haremos este aplicativo web para tener una optimización en ventas y organización de productos, logrando así una satisfacción y crecimiento de parte del cliente.</a:t>
            </a:r>
            <a:endParaRPr lang="es-CO" sz="3200" b="1" i="1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182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3279567" y="17780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1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cs typeface="Times New Roman"/>
              </a:rPr>
              <a:t>Mapa de </a:t>
            </a: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Procesos</a:t>
            </a:r>
            <a:endParaRPr kumimoji="0" lang="es-CO" sz="5400" b="1" i="1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62CA04-CC53-6CD9-8FDB-47B3E600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92" y="1343440"/>
            <a:ext cx="7460117" cy="55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5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834701" y="900477"/>
            <a:ext cx="286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000" b="1" i="1" u="none" strike="noStrike" kern="1200" cap="none" spc="0" normalizeH="0" baseline="0" noProof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0" y="1608363"/>
            <a:ext cx="4041913" cy="0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3915162" y="2316250"/>
            <a:ext cx="4838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4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Leila Cristal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4800" i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Saray Lopez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4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Julieth Florez</a:t>
            </a:r>
            <a:endParaRPr kumimoji="0" lang="es-CO" sz="4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73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834817" y="251892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BPMN Proyecto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C321BFEC-DC79-398E-FE03-985A4E51F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97298"/>
            <a:ext cx="12191999" cy="55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4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296803" y="27848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Encuesta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7E6CC2-70BE-A523-A0B1-F99C8A7D2C96}"/>
              </a:ext>
            </a:extLst>
          </p:cNvPr>
          <p:cNvSpPr txBox="1"/>
          <p:nvPr/>
        </p:nvSpPr>
        <p:spPr>
          <a:xfrm>
            <a:off x="961741" y="4985129"/>
            <a:ext cx="6096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3600" b="1" i="0" u="sng" strike="noStrike">
                <a:solidFill>
                  <a:srgbClr val="0563C1"/>
                </a:solidFill>
                <a:effectLst/>
                <a:latin typeface="Calibri"/>
                <a:ea typeface="Calibri"/>
                <a:cs typeface="Calibri"/>
                <a:hlinkClick r:id="rId3"/>
              </a:rPr>
              <a:t>ByteWave.docx</a:t>
            </a:r>
            <a:r>
              <a:rPr lang="es-ES" sz="1800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​</a:t>
            </a:r>
            <a:endParaRPr lang="es-CO">
              <a:latin typeface="Calibri"/>
              <a:ea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A7C4CB7-6BF7-DF16-2D1E-9C65D646399E}"/>
              </a:ext>
            </a:extLst>
          </p:cNvPr>
          <p:cNvSpPr txBox="1"/>
          <p:nvPr/>
        </p:nvSpPr>
        <p:spPr>
          <a:xfrm>
            <a:off x="7474226" y="53657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0" u="sng" strike="noStrike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Encuesta</a:t>
            </a:r>
            <a:r>
              <a:rPr lang="es-E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7E82BE7-A702-69C2-CCF5-AD0ABF1C2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64" y="1931751"/>
            <a:ext cx="2171239" cy="21768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976CCEAC-54F7-185F-4495-2EE3395D9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784" y="1875163"/>
            <a:ext cx="6753569" cy="23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3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2776743" y="298616"/>
            <a:ext cx="5767403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3600" b="1" i="1">
                <a:latin typeface="Times New Roman"/>
                <a:cs typeface="Times New Roman"/>
              </a:rPr>
              <a:t>Requerimientos Funcionales</a:t>
            </a:r>
            <a:endParaRPr lang="es-ES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Rectángulo&#10;&#10;Descripción generada automáticamente">
            <a:extLst>
              <a:ext uri="{FF2B5EF4-FFF2-40B4-BE49-F238E27FC236}">
                <a16:creationId xmlns:a16="http://schemas.microsoft.com/office/drawing/2014/main" id="{EFB2E7D3-CA94-D252-B6E7-83D1624B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95" y="1250280"/>
            <a:ext cx="5505450" cy="647700"/>
          </a:xfrm>
          <a:prstGeom prst="rect">
            <a:avLst/>
          </a:prstGeom>
        </p:spPr>
      </p:pic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5ABCFCA1-3785-0FA4-641E-CAC17480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35" y="2574257"/>
            <a:ext cx="5534025" cy="666750"/>
          </a:xfrm>
          <a:prstGeom prst="rect">
            <a:avLst/>
          </a:prstGeom>
        </p:spPr>
      </p:pic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B26BC51-BA90-2777-683B-DC7D08F8E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35" y="5386890"/>
            <a:ext cx="5514975" cy="6762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7377D5-3EAD-2E06-1ABE-165A0214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3828048"/>
            <a:ext cx="5467350" cy="685800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8B2E74E-D924-D1AE-7AC5-EEC18F8B1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800" y="1887706"/>
            <a:ext cx="5495925" cy="6762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6204F1B-66B9-0296-4C73-0A1A85418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4801" y="3231732"/>
            <a:ext cx="5495925" cy="6953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BF12D89-9804-C9C8-6F69-173E35D5B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540" y="4614360"/>
            <a:ext cx="55245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2786769" y="519195"/>
            <a:ext cx="5767403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" sz="3600" b="1" i="1">
                <a:latin typeface="Times New Roman"/>
                <a:cs typeface="Times New Roman"/>
              </a:rPr>
              <a:t>Requerimientos Funcionales</a:t>
            </a:r>
            <a:endParaRPr lang="es-ES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Rectángulo&#10;&#10;Descripción generada automáticamente">
            <a:extLst>
              <a:ext uri="{FF2B5EF4-FFF2-40B4-BE49-F238E27FC236}">
                <a16:creationId xmlns:a16="http://schemas.microsoft.com/office/drawing/2014/main" id="{5EA37772-5417-69A9-4755-693E1B63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2" y="1520490"/>
            <a:ext cx="5524500" cy="6286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A813AD-C578-DB93-A492-646520DA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2" y="2533649"/>
            <a:ext cx="5495925" cy="647700"/>
          </a:xfrm>
          <a:prstGeom prst="rect">
            <a:avLst/>
          </a:prstGeom>
        </p:spPr>
      </p:pic>
      <p:pic>
        <p:nvPicPr>
          <p:cNvPr id="24" name="Imagen 2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2000BAC-2C3D-1B30-BE6A-416648D9A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61" y="3508709"/>
            <a:ext cx="5524500" cy="742950"/>
          </a:xfrm>
          <a:prstGeom prst="rect">
            <a:avLst/>
          </a:prstGeom>
        </p:spPr>
      </p:pic>
      <p:pic>
        <p:nvPicPr>
          <p:cNvPr id="25" name="Imagen 2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692FA01-7C7E-2C66-5BD0-2D73AC7EB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24" y="4610602"/>
            <a:ext cx="5514975" cy="704850"/>
          </a:xfrm>
          <a:prstGeom prst="rect">
            <a:avLst/>
          </a:prstGeom>
        </p:spPr>
      </p:pic>
      <p:pic>
        <p:nvPicPr>
          <p:cNvPr id="26" name="Imagen 25" descr="Forma, Rectángulo&#10;&#10;Descripción generada automáticamente">
            <a:extLst>
              <a:ext uri="{FF2B5EF4-FFF2-40B4-BE49-F238E27FC236}">
                <a16:creationId xmlns:a16="http://schemas.microsoft.com/office/drawing/2014/main" id="{74F8371A-6560-F659-FBD4-13681CC18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512" y="1521493"/>
            <a:ext cx="5505450" cy="666750"/>
          </a:xfrm>
          <a:prstGeom prst="rect">
            <a:avLst/>
          </a:prstGeom>
        </p:spPr>
      </p:pic>
      <p:pic>
        <p:nvPicPr>
          <p:cNvPr id="27" name="Imagen 2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75D7F64-6595-2AE6-42CF-9A922C766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879" y="2528888"/>
            <a:ext cx="5476875" cy="65722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148014A-ECD2-3D04-30EE-88A9EE4E8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065" y="3572126"/>
            <a:ext cx="5524500" cy="676275"/>
          </a:xfrm>
          <a:prstGeom prst="rect">
            <a:avLst/>
          </a:prstGeom>
        </p:spPr>
      </p:pic>
      <p:pic>
        <p:nvPicPr>
          <p:cNvPr id="29" name="Imagen 28" descr="Rectángulo&#10;&#10;Descripción generada automáticamente">
            <a:extLst>
              <a:ext uri="{FF2B5EF4-FFF2-40B4-BE49-F238E27FC236}">
                <a16:creationId xmlns:a16="http://schemas.microsoft.com/office/drawing/2014/main" id="{1963EE50-AAE3-44AC-5C9F-609CE2011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5406" y="4519362"/>
            <a:ext cx="5495925" cy="666750"/>
          </a:xfrm>
          <a:prstGeom prst="rect">
            <a:avLst/>
          </a:prstGeom>
        </p:spPr>
      </p:pic>
      <p:sp>
        <p:nvSpPr>
          <p:cNvPr id="3" name="CuadroTexto 29">
            <a:extLst>
              <a:ext uri="{FF2B5EF4-FFF2-40B4-BE49-F238E27FC236}">
                <a16:creationId xmlns:a16="http://schemas.microsoft.com/office/drawing/2014/main" id="{A77DD347-5556-8172-F862-8441EED4EF31}"/>
              </a:ext>
            </a:extLst>
          </p:cNvPr>
          <p:cNvSpPr txBox="1"/>
          <p:nvPr/>
        </p:nvSpPr>
        <p:spPr>
          <a:xfrm>
            <a:off x="4070684" y="6196262"/>
            <a:ext cx="37498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cs typeface="Calibri"/>
                <a:hlinkClick r:id="rId11"/>
              </a:rPr>
              <a:t>Requerimientos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698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084023" y="26512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Requerimientos No Funcionales</a:t>
            </a:r>
            <a:endParaRPr lang="es-ES" sz="5400" b="1" i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672B91ED-A697-F3E3-8153-4FCF6E44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0" t="-2796" r="-126" b="11015"/>
          <a:stretch/>
        </p:blipFill>
        <p:spPr>
          <a:xfrm>
            <a:off x="149504" y="1307933"/>
            <a:ext cx="5641990" cy="7081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7E2ACB-FA27-74E9-D911-A4AC79FD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7" y="2598182"/>
            <a:ext cx="5638800" cy="771525"/>
          </a:xfrm>
          <a:prstGeom prst="rect">
            <a:avLst/>
          </a:prstGeom>
        </p:spPr>
      </p:pic>
      <p:pic>
        <p:nvPicPr>
          <p:cNvPr id="6" name="Imagen 5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9BEF3B46-8B4D-3A43-0ED6-6AAB5A150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56" y="3960005"/>
            <a:ext cx="5667375" cy="70485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C174E5-48E2-268F-9E1F-381F102601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52" t="-8824" r="564" b="10294"/>
          <a:stretch/>
        </p:blipFill>
        <p:spPr>
          <a:xfrm>
            <a:off x="147276" y="5235269"/>
            <a:ext cx="5649401" cy="703871"/>
          </a:xfrm>
          <a:prstGeom prst="rect">
            <a:avLst/>
          </a:prstGeom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92825014-4D9D-4574-54F5-C84776800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783" y="1459554"/>
            <a:ext cx="5676900" cy="704850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9B8DFD2-FB64-6B89-DA6A-3823BF5384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" b="10000"/>
          <a:stretch/>
        </p:blipFill>
        <p:spPr>
          <a:xfrm>
            <a:off x="6193506" y="2551196"/>
            <a:ext cx="5575884" cy="668655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9930DCD-DDD5-01AF-9D86-D8229E58F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611" y="3822533"/>
            <a:ext cx="5591175" cy="742950"/>
          </a:xfrm>
          <a:prstGeom prst="rect">
            <a:avLst/>
          </a:prstGeom>
        </p:spPr>
      </p:pic>
      <p:pic>
        <p:nvPicPr>
          <p:cNvPr id="16" name="Imagen 15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92A891AE-A7E0-B1E7-25A7-F9A9007B0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250" y="5238750"/>
            <a:ext cx="56102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39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000441" y="211759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Requerimientos No Funcionales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2" name="Imagen 1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FCBFD195-9454-06D2-F076-6BE98318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7" y="5418193"/>
            <a:ext cx="5543550" cy="742950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03273BF-994E-A909-3403-5B8FC384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861" y="2381649"/>
            <a:ext cx="5750593" cy="768767"/>
          </a:xfrm>
          <a:prstGeom prst="rect">
            <a:avLst/>
          </a:prstGeom>
        </p:spPr>
      </p:pic>
      <p:pic>
        <p:nvPicPr>
          <p:cNvPr id="6" name="Imagen 5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5AA639B-1D98-8507-1994-5B552F20B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292" y="4248360"/>
            <a:ext cx="5705475" cy="742950"/>
          </a:xfrm>
          <a:prstGeom prst="rect">
            <a:avLst/>
          </a:prstGeom>
        </p:spPr>
      </p:pic>
      <p:pic>
        <p:nvPicPr>
          <p:cNvPr id="7" name="Imagen 6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661B3341-D52F-D6DE-C2DE-A157CAAFE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31" y="3234323"/>
            <a:ext cx="5581650" cy="714375"/>
          </a:xfrm>
          <a:prstGeom prst="rect">
            <a:avLst/>
          </a:prstGeom>
        </p:spPr>
      </p:pic>
      <p:pic>
        <p:nvPicPr>
          <p:cNvPr id="9" name="Imagen 8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40509299-0771-30B6-E063-A3B9F072D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23" y="1712829"/>
            <a:ext cx="57054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5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190970" y="130321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Mapa Mental Mockups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52A2760-6A0E-DB1B-6EF7-E5959813F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" y="1047621"/>
            <a:ext cx="12211586" cy="52883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1F63A32-05EF-B08B-9861-49C9301B3AA4}"/>
              </a:ext>
            </a:extLst>
          </p:cNvPr>
          <p:cNvSpPr txBox="1"/>
          <p:nvPr/>
        </p:nvSpPr>
        <p:spPr>
          <a:xfrm>
            <a:off x="10409273" y="6488649"/>
            <a:ext cx="1672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Calibri"/>
                <a:cs typeface="Calibri"/>
                <a:hlinkClick r:id="rId4"/>
              </a:rPr>
              <a:t>Mapa Mental</a:t>
            </a:r>
            <a:endParaRPr lang="es-E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035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1190970" y="183238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5400" b="1" i="1">
                <a:solidFill>
                  <a:prstClr val="white"/>
                </a:solidFill>
                <a:latin typeface="Times New Roman"/>
                <a:cs typeface="Times New Roman"/>
              </a:rPr>
              <a:t>Mockups</a:t>
            </a:r>
            <a:endParaRPr lang="es-ES" sz="5400" b="1" i="1" err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s-ES" sz="5400" b="1" i="1" u="sng">
              <a:solidFill>
                <a:prstClr val="white"/>
              </a:solidFill>
              <a:latin typeface="WORK SANS BOLD ROMAN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CF2F7C-0136-68C8-D78B-155AAFF67C53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70F0F-E77D-179F-172B-686D27312F34}"/>
              </a:ext>
            </a:extLst>
          </p:cNvPr>
          <p:cNvSpPr txBox="1"/>
          <p:nvPr/>
        </p:nvSpPr>
        <p:spPr>
          <a:xfrm>
            <a:off x="3048000" y="3222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DD7392-B704-A009-3DCB-B0BF702549D4}"/>
              </a:ext>
            </a:extLst>
          </p:cNvPr>
          <p:cNvSpPr txBox="1"/>
          <p:nvPr/>
        </p:nvSpPr>
        <p:spPr>
          <a:xfrm>
            <a:off x="3709" y="6269399"/>
            <a:ext cx="17377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hlinkClick r:id="rId3"/>
              </a:rPr>
              <a:t>Mockups</a:t>
            </a:r>
            <a:endParaRPr lang="en-US" sz="3200"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F13F8F-8791-AF03-B166-8D3DCFC55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" y="1152469"/>
            <a:ext cx="12184813" cy="51926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B4949E-1FAA-1D60-FA26-9B23A4EB592A}"/>
              </a:ext>
            </a:extLst>
          </p:cNvPr>
          <p:cNvSpPr txBox="1"/>
          <p:nvPr/>
        </p:nvSpPr>
        <p:spPr>
          <a:xfrm>
            <a:off x="10596145" y="6335516"/>
            <a:ext cx="2116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  <a:hlinkClick r:id="rId5"/>
              </a:rPr>
              <a:t>Mockups</a:t>
            </a:r>
            <a:endParaRPr lang="es-ES" sz="2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6033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C1F80-1956-6229-9204-2F4994EA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17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Ficha Técnica</a:t>
            </a:r>
            <a:endParaRPr lang="es-ES" sz="5400" b="1" i="1">
              <a:solidFill>
                <a:srgbClr val="FFFFFF"/>
              </a:solidFill>
              <a:latin typeface="Times New Roman"/>
              <a:ea typeface="Calibri Light" panose="020F0302020204030204"/>
              <a:cs typeface="Times New Roman"/>
            </a:endParaRPr>
          </a:p>
        </p:txBody>
      </p:sp>
      <p:pic>
        <p:nvPicPr>
          <p:cNvPr id="3" name="Imagen 2" descr="Gráfico, Escala de tiempo&#10;&#10;Descripción generada automáticamente">
            <a:extLst>
              <a:ext uri="{FF2B5EF4-FFF2-40B4-BE49-F238E27FC236}">
                <a16:creationId xmlns:a16="http://schemas.microsoft.com/office/drawing/2014/main" id="{16DCF501-B9FE-2FB7-0763-E6E45AD2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45721"/>
            <a:ext cx="11925300" cy="47476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35A999F-2D1A-63E3-CAE1-4BBB44913BF2}"/>
              </a:ext>
            </a:extLst>
          </p:cNvPr>
          <p:cNvSpPr txBox="1"/>
          <p:nvPr/>
        </p:nvSpPr>
        <p:spPr>
          <a:xfrm>
            <a:off x="3489158" y="6416843"/>
            <a:ext cx="4411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  <a:hlinkClick r:id="rId3"/>
              </a:rPr>
              <a:t>Ficha Técnica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212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Propuesta Técnica</a:t>
            </a:r>
            <a:endParaRPr lang="es-ES" err="1">
              <a:cs typeface="Calibri Light" panose="020F03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FFB851-2C1F-91D7-963B-6A9ECEB5A3C1}"/>
              </a:ext>
            </a:extLst>
          </p:cNvPr>
          <p:cNvSpPr txBox="1"/>
          <p:nvPr/>
        </p:nvSpPr>
        <p:spPr>
          <a:xfrm>
            <a:off x="8699499" y="3492500"/>
            <a:ext cx="25505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ea typeface="Calibri" panose="020F0502020204030204"/>
                <a:cs typeface="Calibri" panose="020F0502020204030204"/>
                <a:hlinkClick r:id="rId2"/>
              </a:rPr>
              <a:t>Propuesta Técnica de PowerFullMarket</a:t>
            </a:r>
            <a:endParaRPr lang="es-E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F8BB5FF-51E3-5758-9C5B-11F7483A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" y="1331204"/>
            <a:ext cx="8697736" cy="55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2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862589" y="2599708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Eslogan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73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Modelo Entidad Relación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FA4117-B781-D82A-56A8-4EEEAC4B7A7E}"/>
              </a:ext>
            </a:extLst>
          </p:cNvPr>
          <p:cNvSpPr txBox="1"/>
          <p:nvPr/>
        </p:nvSpPr>
        <p:spPr>
          <a:xfrm>
            <a:off x="391026" y="6236368"/>
            <a:ext cx="2586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>
                <a:cs typeface="Calibri"/>
                <a:hlinkClick r:id="rId2"/>
              </a:rPr>
              <a:t>MER</a:t>
            </a:r>
            <a:endParaRPr lang="es-ES" b="1">
              <a:cs typeface="Calibri"/>
            </a:endParaRPr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E117AEEE-1EDA-EC4D-AF59-D98ABB8E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75" y="1584158"/>
            <a:ext cx="9404683" cy="52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2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Modelo Relacional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D244D7-08AE-8B96-C0B8-2CC4EC409710}"/>
              </a:ext>
            </a:extLst>
          </p:cNvPr>
          <p:cNvSpPr txBox="1"/>
          <p:nvPr/>
        </p:nvSpPr>
        <p:spPr>
          <a:xfrm>
            <a:off x="300789" y="5534526"/>
            <a:ext cx="13836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cs typeface="Calibri"/>
                <a:hlinkClick r:id="rId2"/>
              </a:rPr>
              <a:t>Modelo Relacional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928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Normalización</a:t>
            </a:r>
            <a:endParaRPr lang="es-E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15D35F5B-F77D-258E-4CA5-703DFBC7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89" y="1729102"/>
            <a:ext cx="6198269" cy="49003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C0B3F5-E85A-BA19-5190-A5851DC60827}"/>
              </a:ext>
            </a:extLst>
          </p:cNvPr>
          <p:cNvSpPr txBox="1"/>
          <p:nvPr/>
        </p:nvSpPr>
        <p:spPr>
          <a:xfrm>
            <a:off x="250658" y="3820025"/>
            <a:ext cx="43514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b="1">
                <a:cs typeface="Calibri"/>
                <a:hlinkClick r:id="rId3"/>
              </a:rPr>
              <a:t>Normalización</a:t>
            </a:r>
            <a:endParaRPr lang="es-ES" sz="2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606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Diccionario Bases de Datos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53B50B91-2833-BB47-76C3-8FBBB6F8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8" y="1397389"/>
            <a:ext cx="11438624" cy="54578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2ADA48-AC0B-02BF-8E74-2A8FA1771CF1}"/>
              </a:ext>
            </a:extLst>
          </p:cNvPr>
          <p:cNvSpPr txBox="1"/>
          <p:nvPr/>
        </p:nvSpPr>
        <p:spPr>
          <a:xfrm rot="-5400000">
            <a:off x="-1475050" y="3736060"/>
            <a:ext cx="33314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cs typeface="Calibri"/>
                <a:hlinkClick r:id="rId3"/>
              </a:rPr>
              <a:t>Diccionario Bases de Datos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1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Diagrama UML Casos de Uso</a:t>
            </a:r>
            <a:endParaRPr lang="es-E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FD2E1B8B-B837-BA35-45D8-FF027E87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" y="1222735"/>
            <a:ext cx="12164142" cy="56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0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Documentación Casos de Uso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ADB27D-4608-E5A0-0496-EB7E4F13A707}"/>
              </a:ext>
            </a:extLst>
          </p:cNvPr>
          <p:cNvSpPr txBox="1"/>
          <p:nvPr/>
        </p:nvSpPr>
        <p:spPr>
          <a:xfrm>
            <a:off x="641684" y="5945605"/>
            <a:ext cx="4241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>
                <a:cs typeface="Calibri"/>
                <a:hlinkClick r:id="rId2"/>
              </a:rPr>
              <a:t>Documentación</a:t>
            </a:r>
            <a:endParaRPr lang="es-ES" b="1">
              <a:cs typeface="Calibri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F37AD6AA-24B0-A2DB-CF97-1D7B990B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11" y="1391549"/>
            <a:ext cx="12313847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A4D35-D04D-F984-E1D8-DD2C93F1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646" y="98884"/>
            <a:ext cx="10515600" cy="1325563"/>
          </a:xfrm>
        </p:spPr>
        <p:txBody>
          <a:bodyPr/>
          <a:lstStyle/>
          <a:p>
            <a:pPr algn="ctr"/>
            <a:r>
              <a:rPr lang="es-ES" sz="5400" b="1" i="1" dirty="0">
                <a:solidFill>
                  <a:srgbClr val="FFFFFF"/>
                </a:solidFill>
                <a:latin typeface="Times New Roman"/>
                <a:cs typeface="Times New Roman"/>
              </a:rPr>
              <a:t>Diagrama de Clases 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178EB2-7251-7D5A-0BAA-0312955510B0}"/>
              </a:ext>
            </a:extLst>
          </p:cNvPr>
          <p:cNvSpPr txBox="1"/>
          <p:nvPr/>
        </p:nvSpPr>
        <p:spPr>
          <a:xfrm>
            <a:off x="4724400" y="3200400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  <a:r>
              <a:rPr lang="es-ES" sz="5400">
                <a:latin typeface="Times New Roman"/>
                <a:cs typeface="Times New Roman"/>
              </a:rPr>
              <a:t>​</a:t>
            </a:r>
            <a:endParaRPr lang="es-E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A03FCFD9-E43A-8D2A-48CA-D4193904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24018"/>
            <a:ext cx="11136217" cy="543297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A3FC60-BBF1-4404-0721-14E41D168F73}"/>
              </a:ext>
            </a:extLst>
          </p:cNvPr>
          <p:cNvSpPr txBox="1"/>
          <p:nvPr/>
        </p:nvSpPr>
        <p:spPr>
          <a:xfrm>
            <a:off x="70184" y="3951698"/>
            <a:ext cx="4510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  <a:hlinkClick r:id="rId3"/>
              </a:rPr>
              <a:t>DC</a:t>
            </a:r>
            <a:endParaRPr lang="es-ES" b="1">
              <a:ea typeface="Calibri"/>
              <a:cs typeface="Calibri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00896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EC107-4CB6-3808-EF71-9582258B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23"/>
            <a:ext cx="10515600" cy="1325563"/>
          </a:xfrm>
        </p:spPr>
        <p:txBody>
          <a:bodyPr/>
          <a:lstStyle/>
          <a:p>
            <a:pPr algn="ctr"/>
            <a:r>
              <a:rPr lang="es-ES" sz="5400" b="1" i="1" dirty="0">
                <a:solidFill>
                  <a:srgbClr val="FFFFFF"/>
                </a:solidFill>
                <a:latin typeface="Times New Roman"/>
                <a:cs typeface="Times New Roman"/>
              </a:rPr>
              <a:t>Diagrama de Despliegue</a:t>
            </a:r>
            <a:endParaRPr lang="es-ES" dirty="0"/>
          </a:p>
        </p:txBody>
      </p:sp>
      <p:pic>
        <p:nvPicPr>
          <p:cNvPr id="3" name="Imagen 2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9A36ECF7-3337-692F-F3BE-A34A1839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84" y="2086152"/>
            <a:ext cx="11145397" cy="40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3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 dirty="0">
                <a:solidFill>
                  <a:srgbClr val="FFFFFF"/>
                </a:solidFill>
                <a:latin typeface="Times New Roman"/>
                <a:cs typeface="Times New Roman"/>
              </a:rPr>
              <a:t>Código Mockups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302C5CF-5961-E130-F487-A4E6988F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" y="1487277"/>
            <a:ext cx="6076638" cy="5370723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59B3DE0-A08C-F3C6-A00B-E4D9066B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08" y="1487277"/>
            <a:ext cx="5925838" cy="53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85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15" y="-121708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296068D-43E0-1694-8651-3E574EC9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4" y="1077142"/>
            <a:ext cx="12191998" cy="578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3013DDE-24AF-327C-5F8A-44AE5EFEC56D}"/>
              </a:ext>
            </a:extLst>
          </p:cNvPr>
          <p:cNvSpPr txBox="1"/>
          <p:nvPr/>
        </p:nvSpPr>
        <p:spPr>
          <a:xfrm>
            <a:off x="2199861" y="2551837"/>
            <a:ext cx="77922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Calligraphy" panose="03010101010101010101" pitchFamily="66" charset="0"/>
                <a:ea typeface="Verdana" panose="020B0604030504040204" pitchFamily="34" charset="0"/>
              </a:rPr>
              <a:t>“Con nuestras ondas tu fluidez progresa, mejorando conexiones”</a:t>
            </a: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2124070-EDFC-B59C-3F56-155AA957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6" y="1089602"/>
            <a:ext cx="12191998" cy="5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1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39871A1-A894-5F79-3721-2C99BD82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" y="1226164"/>
            <a:ext cx="12192000" cy="56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20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BE2C014-8626-E81B-44B0-B8556EAE6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" y="1228218"/>
            <a:ext cx="12177622" cy="56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58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A96BC69-74A1-E715-43A0-B4D0DE10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8" y="1228560"/>
            <a:ext cx="12192000" cy="56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9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355F267-CED0-71F3-B6AE-2E30C20D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6" y="1211969"/>
            <a:ext cx="12192000" cy="56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5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3796F87-CA05-943C-ACEF-0E54F92F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" y="1234010"/>
            <a:ext cx="12192000" cy="563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1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Mockups Navegables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FF2B1AB-5302-D42B-0360-63F793ACA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6" y="1159252"/>
            <a:ext cx="12206377" cy="56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01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EC79-7CBA-82F8-BDDE-001D6BA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3" y="68792"/>
            <a:ext cx="10515600" cy="1325563"/>
          </a:xfrm>
        </p:spPr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Presentación en Normas APA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5C9D94D-5DC9-AA1E-93C8-8745CE23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58" y="1493921"/>
            <a:ext cx="4881395" cy="51735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53A55B-F882-9BAE-3092-FFFD9EF42076}"/>
              </a:ext>
            </a:extLst>
          </p:cNvPr>
          <p:cNvSpPr txBox="1"/>
          <p:nvPr/>
        </p:nvSpPr>
        <p:spPr>
          <a:xfrm>
            <a:off x="8783052" y="5985710"/>
            <a:ext cx="249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cs typeface="Calibri"/>
                <a:hlinkClick r:id="rId3"/>
              </a:rPr>
              <a:t>Normas APA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4274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22FCE-DB20-F6E4-5856-5DCB6623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5400" b="1" i="1">
                <a:solidFill>
                  <a:srgbClr val="FFFFFF"/>
                </a:solidFill>
                <a:latin typeface="Times New Roman"/>
                <a:cs typeface="Times New Roman"/>
              </a:rPr>
              <a:t>GitHub</a:t>
            </a:r>
          </a:p>
          <a:p>
            <a:endParaRPr lang="es-ES">
              <a:ea typeface="Calibri Light"/>
              <a:cs typeface="Calibri Light"/>
            </a:endParaRP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5197982-E69C-313A-FB43-8F03F390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11" y="2363060"/>
            <a:ext cx="4218313" cy="1259710"/>
          </a:xfrm>
          <a:prstGeom prst="rect">
            <a:avLst/>
          </a:prstGeom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EB78129-FC52-F0A1-8F99-3B5243A1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16" y="1474769"/>
            <a:ext cx="6354322" cy="37982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348E31B-9946-3325-DFB8-40EA366F6CE6}"/>
              </a:ext>
            </a:extLst>
          </p:cNvPr>
          <p:cNvSpPr txBox="1"/>
          <p:nvPr/>
        </p:nvSpPr>
        <p:spPr>
          <a:xfrm>
            <a:off x="1112558" y="4304550"/>
            <a:ext cx="3449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+mn-lt"/>
                <a:cs typeface="+mn-lt"/>
                <a:hlinkClick r:id="rId4"/>
              </a:rPr>
              <a:t>PowerFull Market</a:t>
            </a:r>
            <a:endParaRPr lang="es-ES" b="1">
              <a:ea typeface="Calibri"/>
              <a:cs typeface="Calibri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994FBA0-72F4-F800-58FF-7D8F2AA4D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092" y="5519221"/>
            <a:ext cx="8945237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64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2705725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Logo</a:t>
            </a:r>
            <a:endParaRPr kumimoji="0" lang="es-CO" sz="88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7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088FCB8-1307-AD09-3967-68955742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65" y="760370"/>
            <a:ext cx="5323469" cy="53372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976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995111" y="2705725"/>
            <a:ext cx="820177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Misión y Visión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260293" y="298366"/>
            <a:ext cx="9815809" cy="7415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681FCD-A1E5-56EB-FE24-DB0E128D6525}"/>
              </a:ext>
            </a:extLst>
          </p:cNvPr>
          <p:cNvSpPr txBox="1">
            <a:spLocks/>
          </p:cNvSpPr>
          <p:nvPr/>
        </p:nvSpPr>
        <p:spPr>
          <a:xfrm>
            <a:off x="6426322" y="1451642"/>
            <a:ext cx="1756877" cy="52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endParaRPr kumimoji="0" lang="es-CO" sz="3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9CAC9C-191E-6013-D70D-26CD5E71EE89}"/>
              </a:ext>
            </a:extLst>
          </p:cNvPr>
          <p:cNvSpPr txBox="1"/>
          <p:nvPr/>
        </p:nvSpPr>
        <p:spPr>
          <a:xfrm>
            <a:off x="3737114" y="3133144"/>
            <a:ext cx="8193629" cy="1938992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Facilitar la transformación digital y mejorar la eficiencia mediante soluciones de software innovadoras.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 Impulsando</a:t>
            </a: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 su éxito a través de la tecnología.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 Ser</a:t>
            </a:r>
            <a:r>
              <a:rPr kumimoji="0" lang="es-E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</a:rPr>
              <a:t> líderes en la creación de soluciones intuitivas y personalizadas que impulsen el progreso y la excelencia en diversas industrias.</a:t>
            </a:r>
            <a:endParaRPr kumimoji="0" lang="es-CO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10" name="Picture 2" descr="Cómo se definen la misión, visión y objetivos de una organización social? -  Guía OSC">
            <a:extLst>
              <a:ext uri="{FF2B5EF4-FFF2-40B4-BE49-F238E27FC236}">
                <a16:creationId xmlns:a16="http://schemas.microsoft.com/office/drawing/2014/main" id="{307C3396-8EC7-37FB-2FFD-64AADBBB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" y="1944023"/>
            <a:ext cx="3416319" cy="34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11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EC8E7C9-E59B-ECA1-C862-32EAC99E84F7}"/>
              </a:ext>
            </a:extLst>
          </p:cNvPr>
          <p:cNvSpPr txBox="1">
            <a:spLocks/>
          </p:cNvSpPr>
          <p:nvPr/>
        </p:nvSpPr>
        <p:spPr>
          <a:xfrm>
            <a:off x="6352118" y="1491040"/>
            <a:ext cx="2159166" cy="456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r>
              <a:rPr kumimoji="0" lang="es-ES" sz="36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CO" sz="3600" b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3DC733-A5D7-5919-E92C-4ACA6785BE79}"/>
              </a:ext>
            </a:extLst>
          </p:cNvPr>
          <p:cNvSpPr txBox="1"/>
          <p:nvPr/>
        </p:nvSpPr>
        <p:spPr>
          <a:xfrm>
            <a:off x="3715947" y="3154311"/>
            <a:ext cx="8193629" cy="1938992"/>
          </a:xfrm>
          <a:prstGeom prst="rect">
            <a:avLst/>
          </a:prstGeom>
          <a:ln w="38100"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s-ES" sz="2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Para el año 2034, se espera que la empresa de software BYTEWAVE se proyecte como líder nacional en innovación tecnológica, con una expansión significativa y una diversificación de productos y servicios. Destacará por su enfoque centrado en la experiencia del usuario</a:t>
            </a:r>
            <a:r>
              <a:rPr lang="es-ES" sz="2400" i="1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s-ES" sz="2400" i="1">
              <a:latin typeface="Times New Roman"/>
              <a:cs typeface="Times New Roman"/>
            </a:endParaRPr>
          </a:p>
        </p:txBody>
      </p:sp>
      <p:pic>
        <p:nvPicPr>
          <p:cNvPr id="11" name="Picture 2" descr="Misión, Visión, Valores, Objetivos - Centro Empresarial y Formación en  Liderazgo y Gerencia">
            <a:extLst>
              <a:ext uri="{FF2B5EF4-FFF2-40B4-BE49-F238E27FC236}">
                <a16:creationId xmlns:a16="http://schemas.microsoft.com/office/drawing/2014/main" id="{CC487A6F-EA0A-D9C3-1215-A846180E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4343"/>
            <a:ext cx="3556062" cy="355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48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49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Ficha Técnica</vt:lpstr>
      <vt:lpstr>Propuesta Técnica</vt:lpstr>
      <vt:lpstr>Modelo Entidad Relación</vt:lpstr>
      <vt:lpstr>Modelo Relacional</vt:lpstr>
      <vt:lpstr>Normalización</vt:lpstr>
      <vt:lpstr>Diccionario Bases de Datos</vt:lpstr>
      <vt:lpstr>Diagrama UML Casos de Uso</vt:lpstr>
      <vt:lpstr>Documentación Casos de Uso</vt:lpstr>
      <vt:lpstr>Diagrama de Clases </vt:lpstr>
      <vt:lpstr>Diagrama de Despliegue</vt:lpstr>
      <vt:lpstr>Código Mockups</vt:lpstr>
      <vt:lpstr>Mockups Navegables</vt:lpstr>
      <vt:lpstr>Mockups Navegables</vt:lpstr>
      <vt:lpstr>Mockups Navegables</vt:lpstr>
      <vt:lpstr>Mockups Navegables</vt:lpstr>
      <vt:lpstr>Mockups Navegables</vt:lpstr>
      <vt:lpstr>Mockups Navegables</vt:lpstr>
      <vt:lpstr>Mockups Navegables</vt:lpstr>
      <vt:lpstr>Mockups Navegables</vt:lpstr>
      <vt:lpstr>Presentación en Normas APA</vt:lpstr>
      <vt:lpstr>GitHub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141</cp:revision>
  <dcterms:created xsi:type="dcterms:W3CDTF">2020-10-01T23:51:28Z</dcterms:created>
  <dcterms:modified xsi:type="dcterms:W3CDTF">2024-07-08T18:09:04Z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